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17"/>
  </p:notesMasterIdLst>
  <p:sldIdLst>
    <p:sldId id="413" r:id="rId5"/>
    <p:sldId id="417" r:id="rId6"/>
    <p:sldId id="429" r:id="rId7"/>
    <p:sldId id="465" r:id="rId8"/>
    <p:sldId id="485" r:id="rId9"/>
    <p:sldId id="495" r:id="rId10"/>
    <p:sldId id="496" r:id="rId11"/>
    <p:sldId id="470" r:id="rId12"/>
    <p:sldId id="498" r:id="rId13"/>
    <p:sldId id="482" r:id="rId14"/>
    <p:sldId id="497" r:id="rId15"/>
    <p:sldId id="49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1F435C-342A-4CA0-AE7A-44E6E3FA2E3B}" v="12" dt="2024-09-19T16:53:5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511F435C-342A-4CA0-AE7A-44E6E3FA2E3B}"/>
    <pc:docChg chg="modSld">
      <pc:chgData name="Shafer, Ethan H MAJ" userId="505e747c-87be-44c0-94c2-fc4c31a873c1" providerId="ADAL" clId="{511F435C-342A-4CA0-AE7A-44E6E3FA2E3B}" dt="2024-09-19T16:53:53.109" v="17" actId="1076"/>
      <pc:docMkLst>
        <pc:docMk/>
      </pc:docMkLst>
      <pc:sldChg chg="modSp mod">
        <pc:chgData name="Shafer, Ethan H MAJ" userId="505e747c-87be-44c0-94c2-fc4c31a873c1" providerId="ADAL" clId="{511F435C-342A-4CA0-AE7A-44E6E3FA2E3B}" dt="2024-09-18T13:00:10.773" v="1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511F435C-342A-4CA0-AE7A-44E6E3FA2E3B}" dt="2024-09-18T13:00:10.773" v="1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511F435C-342A-4CA0-AE7A-44E6E3FA2E3B}" dt="2024-09-19T16:53:23.128" v="11" actId="20577"/>
        <pc:sldMkLst>
          <pc:docMk/>
          <pc:sldMk cId="3278906587" sldId="465"/>
        </pc:sldMkLst>
        <pc:spChg chg="mod">
          <ac:chgData name="Shafer, Ethan H MAJ" userId="505e747c-87be-44c0-94c2-fc4c31a873c1" providerId="ADAL" clId="{511F435C-342A-4CA0-AE7A-44E6E3FA2E3B}" dt="2024-09-19T16:53:23.128" v="11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addSp delSp modSp">
        <pc:chgData name="Shafer, Ethan H MAJ" userId="505e747c-87be-44c0-94c2-fc4c31a873c1" providerId="ADAL" clId="{511F435C-342A-4CA0-AE7A-44E6E3FA2E3B}" dt="2024-09-19T16:53:53.109" v="17" actId="1076"/>
        <pc:sldMkLst>
          <pc:docMk/>
          <pc:sldMk cId="3548741993" sldId="482"/>
        </pc:sldMkLst>
        <pc:picChg chg="del">
          <ac:chgData name="Shafer, Ethan H MAJ" userId="505e747c-87be-44c0-94c2-fc4c31a873c1" providerId="ADAL" clId="{511F435C-342A-4CA0-AE7A-44E6E3FA2E3B}" dt="2024-09-19T16:53:27.974" v="12" actId="478"/>
          <ac:picMkLst>
            <pc:docMk/>
            <pc:sldMk cId="3548741993" sldId="482"/>
            <ac:picMk id="6" creationId="{67297D73-DF1D-DB5F-9EE1-75EBEC3C66C2}"/>
          </ac:picMkLst>
        </pc:picChg>
        <pc:picChg chg="add mod">
          <ac:chgData name="Shafer, Ethan H MAJ" userId="505e747c-87be-44c0-94c2-fc4c31a873c1" providerId="ADAL" clId="{511F435C-342A-4CA0-AE7A-44E6E3FA2E3B}" dt="2024-09-19T16:53:53.109" v="17" actId="1076"/>
          <ac:picMkLst>
            <pc:docMk/>
            <pc:sldMk cId="3548741993" sldId="482"/>
            <ac:picMk id="1026" creationId="{04A7516A-5D3B-30B1-21AA-FC297950724E}"/>
          </ac:picMkLst>
        </pc:picChg>
      </pc:sldChg>
      <pc:sldChg chg="modSp">
        <pc:chgData name="Shafer, Ethan H MAJ" userId="505e747c-87be-44c0-94c2-fc4c31a873c1" providerId="ADAL" clId="{511F435C-342A-4CA0-AE7A-44E6E3FA2E3B}" dt="2024-09-18T14:02:15.564" v="7" actId="20577"/>
        <pc:sldMkLst>
          <pc:docMk/>
          <pc:sldMk cId="2338112847" sldId="499"/>
        </pc:sldMkLst>
        <pc:spChg chg="mod">
          <ac:chgData name="Shafer, Ethan H MAJ" userId="505e747c-87be-44c0-94c2-fc4c31a873c1" providerId="ADAL" clId="{511F435C-342A-4CA0-AE7A-44E6E3FA2E3B}" dt="2024-09-18T14:02:15.564" v="7" actId="20577"/>
          <ac:spMkLst>
            <pc:docMk/>
            <pc:sldMk cId="2338112847" sldId="499"/>
            <ac:spMk id="3" creationId="{032A81EF-19BF-3FCD-E1CE-F8AE894EC16F}"/>
          </ac:spMkLst>
        </pc:spChg>
      </pc:sldChg>
    </pc:docChg>
  </pc:docChgLst>
  <pc:docChgLst>
    <pc:chgData name="Shafer, Ethan H MAJ" userId="505e747c-87be-44c0-94c2-fc4c31a873c1" providerId="ADAL" clId="{19B10666-50C5-42F7-B923-B09B085358FE}"/>
    <pc:docChg chg="undo redo custSel addSld delSld modSld sldOrd">
      <pc:chgData name="Shafer, Ethan H MAJ" userId="505e747c-87be-44c0-94c2-fc4c31a873c1" providerId="ADAL" clId="{19B10666-50C5-42F7-B923-B09B085358FE}" dt="2024-07-22T04:04:30.707" v="3078"/>
      <pc:docMkLst>
        <pc:docMk/>
      </pc:docMkLst>
      <pc:sldChg chg="modSp mod">
        <pc:chgData name="Shafer, Ethan H MAJ" userId="505e747c-87be-44c0-94c2-fc4c31a873c1" providerId="ADAL" clId="{19B10666-50C5-42F7-B923-B09B085358FE}" dt="2024-07-22T00:28:20.219" v="9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19B10666-50C5-42F7-B923-B09B085358FE}" dt="2024-07-22T00:28:20.219" v="9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19B10666-50C5-42F7-B923-B09B085358FE}" dt="2024-07-22T00:30:23.288" v="58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19B10666-50C5-42F7-B923-B09B085358FE}" dt="2024-07-22T00:30:23.288" v="58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delAnim modAnim">
        <pc:chgData name="Shafer, Ethan H MAJ" userId="505e747c-87be-44c0-94c2-fc4c31a873c1" providerId="ADAL" clId="{19B10666-50C5-42F7-B923-B09B085358FE}" dt="2024-07-22T01:27:21.182" v="706" actId="20577"/>
        <pc:sldMkLst>
          <pc:docMk/>
          <pc:sldMk cId="3150637941" sldId="458"/>
        </pc:sldMkLst>
        <pc:spChg chg="add mod">
          <ac:chgData name="Shafer, Ethan H MAJ" userId="505e747c-87be-44c0-94c2-fc4c31a873c1" providerId="ADAL" clId="{19B10666-50C5-42F7-B923-B09B085358FE}" dt="2024-07-22T00:51:45.129" v="498" actId="20577"/>
          <ac:spMkLst>
            <pc:docMk/>
            <pc:sldMk cId="3150637941" sldId="458"/>
            <ac:spMk id="2" creationId="{E3274A80-183F-45E9-115B-9063748A0351}"/>
          </ac:spMkLst>
        </pc:spChg>
        <pc:spChg chg="mod">
          <ac:chgData name="Shafer, Ethan H MAJ" userId="505e747c-87be-44c0-94c2-fc4c31a873c1" providerId="ADAL" clId="{19B10666-50C5-42F7-B923-B09B085358FE}" dt="2024-07-22T00:42:23.789" v="346" actId="20577"/>
          <ac:spMkLst>
            <pc:docMk/>
            <pc:sldMk cId="3150637941" sldId="458"/>
            <ac:spMk id="7" creationId="{4EA2F0D4-41A6-02B0-FF49-E200092D1518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8" creationId="{BE2DE4E2-984A-B31D-6785-36362E641B36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10" creationId="{ADA1C267-1D74-49B3-8777-6E57E9AAD8C8}"/>
          </ac:spMkLst>
        </pc:spChg>
        <pc:spChg chg="del">
          <ac:chgData name="Shafer, Ethan H MAJ" userId="505e747c-87be-44c0-94c2-fc4c31a873c1" providerId="ADAL" clId="{19B10666-50C5-42F7-B923-B09B085358FE}" dt="2024-07-22T00:40:30.038" v="167" actId="478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19B10666-50C5-42F7-B923-B09B085358FE}" dt="2024-07-22T00:30:31.548" v="68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19B10666-50C5-42F7-B923-B09B085358FE}" dt="2024-07-22T01:27:21.182" v="706" actId="20577"/>
          <ac:spMkLst>
            <pc:docMk/>
            <pc:sldMk cId="3150637941" sldId="458"/>
            <ac:spMk id="15" creationId="{7AC6D202-2295-861C-72B9-29AE68DD2A54}"/>
          </ac:spMkLst>
        </pc:spChg>
      </pc:sldChg>
      <pc:sldChg chg="modSp mod">
        <pc:chgData name="Shafer, Ethan H MAJ" userId="505e747c-87be-44c0-94c2-fc4c31a873c1" providerId="ADAL" clId="{19B10666-50C5-42F7-B923-B09B085358FE}" dt="2024-07-22T01:28:13.279" v="710" actId="2711"/>
        <pc:sldMkLst>
          <pc:docMk/>
          <pc:sldMk cId="3278906587" sldId="465"/>
        </pc:sldMkLst>
        <pc:spChg chg="mod">
          <ac:chgData name="Shafer, Ethan H MAJ" userId="505e747c-87be-44c0-94c2-fc4c31a873c1" providerId="ADAL" clId="{19B10666-50C5-42F7-B923-B09B085358FE}" dt="2024-07-22T01:16:14.584" v="520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1:28:13.279" v="710" actId="2711"/>
          <ac:spMkLst>
            <pc:docMk/>
            <pc:sldMk cId="3278906587" sldId="465"/>
            <ac:spMk id="7" creationId="{ADA6B4EE-0AF8-8FA8-DB3F-D8F7D6392C77}"/>
          </ac:spMkLst>
        </pc:spChg>
      </pc:sldChg>
      <pc:sldChg chg="delSp modSp mod">
        <pc:chgData name="Shafer, Ethan H MAJ" userId="505e747c-87be-44c0-94c2-fc4c31a873c1" providerId="ADAL" clId="{19B10666-50C5-42F7-B923-B09B085358FE}" dt="2024-07-22T02:40:09.421" v="1701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19B10666-50C5-42F7-B923-B09B085358FE}" dt="2024-07-22T02:17:59.878" v="1539" actId="20577"/>
          <ac:spMkLst>
            <pc:docMk/>
            <pc:sldMk cId="1957553010" sldId="470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2:40:09.421" v="1701" actId="20577"/>
          <ac:spMkLst>
            <pc:docMk/>
            <pc:sldMk cId="1957553010" sldId="470"/>
            <ac:spMk id="7" creationId="{ADA6B4EE-0AF8-8FA8-DB3F-D8F7D6392C77}"/>
          </ac:spMkLst>
        </pc:spChg>
        <pc:picChg chg="del">
          <ac:chgData name="Shafer, Ethan H MAJ" userId="505e747c-87be-44c0-94c2-fc4c31a873c1" providerId="ADAL" clId="{19B10666-50C5-42F7-B923-B09B085358FE}" dt="2024-07-22T02:17:54.939" v="1535" actId="478"/>
          <ac:picMkLst>
            <pc:docMk/>
            <pc:sldMk cId="1957553010" sldId="470"/>
            <ac:picMk id="6" creationId="{E157C50C-4465-DDD1-7174-553C96445DC3}"/>
          </ac:picMkLst>
        </pc:picChg>
      </pc:sldChg>
      <pc:sldChg chg="del">
        <pc:chgData name="Shafer, Ethan H MAJ" userId="505e747c-87be-44c0-94c2-fc4c31a873c1" providerId="ADAL" clId="{19B10666-50C5-42F7-B923-B09B085358FE}" dt="2024-07-22T02:48:59.091" v="1702" actId="47"/>
        <pc:sldMkLst>
          <pc:docMk/>
          <pc:sldMk cId="3668879358" sldId="471"/>
        </pc:sldMkLst>
      </pc:sldChg>
      <pc:sldChg chg="del">
        <pc:chgData name="Shafer, Ethan H MAJ" userId="505e747c-87be-44c0-94c2-fc4c31a873c1" providerId="ADAL" clId="{19B10666-50C5-42F7-B923-B09B085358FE}" dt="2024-07-22T02:49:07.926" v="1704" actId="47"/>
        <pc:sldMkLst>
          <pc:docMk/>
          <pc:sldMk cId="1816763451" sldId="472"/>
        </pc:sldMkLst>
      </pc:sldChg>
      <pc:sldChg chg="del">
        <pc:chgData name="Shafer, Ethan H MAJ" userId="505e747c-87be-44c0-94c2-fc4c31a873c1" providerId="ADAL" clId="{19B10666-50C5-42F7-B923-B09B085358FE}" dt="2024-07-22T02:49:02.217" v="1703" actId="47"/>
        <pc:sldMkLst>
          <pc:docMk/>
          <pc:sldMk cId="1851776742" sldId="478"/>
        </pc:sldMkLst>
      </pc:sldChg>
      <pc:sldChg chg="del">
        <pc:chgData name="Shafer, Ethan H MAJ" userId="505e747c-87be-44c0-94c2-fc4c31a873c1" providerId="ADAL" clId="{19B10666-50C5-42F7-B923-B09B085358FE}" dt="2024-07-22T02:17:46.308" v="1517" actId="47"/>
        <pc:sldMkLst>
          <pc:docMk/>
          <pc:sldMk cId="1991350158" sldId="481"/>
        </pc:sldMkLst>
      </pc:sldChg>
      <pc:sldChg chg="addSp delSp modSp mod">
        <pc:chgData name="Shafer, Ethan H MAJ" userId="505e747c-87be-44c0-94c2-fc4c31a873c1" providerId="ADAL" clId="{19B10666-50C5-42F7-B923-B09B085358FE}" dt="2024-07-22T03:12:38.575" v="2856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19B10666-50C5-42F7-B923-B09B085358FE}" dt="2024-07-22T03:12:38.575" v="2856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19B10666-50C5-42F7-B923-B09B085358FE}" dt="2024-07-22T03:12:04.433" v="2784" actId="1076"/>
          <ac:picMkLst>
            <pc:docMk/>
            <pc:sldMk cId="3548741993" sldId="482"/>
            <ac:picMk id="6" creationId="{67297D73-DF1D-DB5F-9EE1-75EBEC3C66C2}"/>
          </ac:picMkLst>
        </pc:picChg>
        <pc:picChg chg="del">
          <ac:chgData name="Shafer, Ethan H MAJ" userId="505e747c-87be-44c0-94c2-fc4c31a873c1" providerId="ADAL" clId="{19B10666-50C5-42F7-B923-B09B085358FE}" dt="2024-07-22T03:11:51.992" v="2779" actId="478"/>
          <ac:picMkLst>
            <pc:docMk/>
            <pc:sldMk cId="3548741993" sldId="482"/>
            <ac:picMk id="1026" creationId="{B6B4915E-2236-98C7-39D3-823785CE9634}"/>
          </ac:picMkLst>
        </pc:picChg>
      </pc:sldChg>
      <pc:sldChg chg="addSp delSp modSp new mod modClrScheme chgLayout">
        <pc:chgData name="Shafer, Ethan H MAJ" userId="505e747c-87be-44c0-94c2-fc4c31a873c1" providerId="ADAL" clId="{19B10666-50C5-42F7-B923-B09B085358FE}" dt="2024-07-22T01:43:11.938" v="1249" actId="6549"/>
        <pc:sldMkLst>
          <pc:docMk/>
          <pc:sldMk cId="2220460572" sldId="483"/>
        </pc:sldMkLst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2" creationId="{224CDA57-CFDE-9197-7CA5-579AB78B750F}"/>
          </ac:spMkLst>
        </pc:spChg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3" creationId="{2FC63D6F-5B4B-D6BA-EB0D-0508E63F80EC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6" creationId="{E1BA6E23-03BE-5C25-02F8-3DBB353E93C1}"/>
          </ac:spMkLst>
        </pc:spChg>
        <pc:spChg chg="add mod ord">
          <ac:chgData name="Shafer, Ethan H MAJ" userId="505e747c-87be-44c0-94c2-fc4c31a873c1" providerId="ADAL" clId="{19B10666-50C5-42F7-B923-B09B085358FE}" dt="2024-07-22T01:28:18.920" v="718" actId="20577"/>
          <ac:spMkLst>
            <pc:docMk/>
            <pc:sldMk cId="2220460572" sldId="483"/>
            <ac:spMk id="7" creationId="{9E6F4282-AFCF-ACAA-32AB-9B291C8F9527}"/>
          </ac:spMkLst>
        </pc:spChg>
        <pc:spChg chg="add mod ord">
          <ac:chgData name="Shafer, Ethan H MAJ" userId="505e747c-87be-44c0-94c2-fc4c31a873c1" providerId="ADAL" clId="{19B10666-50C5-42F7-B923-B09B085358FE}" dt="2024-07-22T01:43:11.938" v="1249" actId="6549"/>
          <ac:spMkLst>
            <pc:docMk/>
            <pc:sldMk cId="2220460572" sldId="483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1:29:15.719" v="827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1:43:07.758" v="1247" actId="6549"/>
        <pc:sldMkLst>
          <pc:docMk/>
          <pc:sldMk cId="429771833" sldId="484"/>
        </pc:sldMkLst>
        <pc:spChg chg="mod">
          <ac:chgData name="Shafer, Ethan H MAJ" userId="505e747c-87be-44c0-94c2-fc4c31a873c1" providerId="ADAL" clId="{19B10666-50C5-42F7-B923-B09B085358FE}" dt="2024-07-22T01:43:07.758" v="1247" actId="6549"/>
          <ac:spMkLst>
            <pc:docMk/>
            <pc:sldMk cId="429771833" sldId="484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1:43:07.359" v="1245" actId="27636"/>
          <ac:spMkLst>
            <pc:docMk/>
            <pc:sldMk cId="429771833" sldId="484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11:44.409" v="1264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19B10666-50C5-42F7-B923-B09B085358FE}" dt="2024-07-22T02:11:39.759" v="1262" actId="20577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11:44.409" v="1264" actId="20577"/>
          <ac:spMkLst>
            <pc:docMk/>
            <pc:sldMk cId="298309527" sldId="485"/>
            <ac:spMk id="9" creationId="{AFE07D9D-59E1-7E40-B0BA-BF8C2AFCF986}"/>
          </ac:spMkLst>
        </pc:spChg>
      </pc:sldChg>
      <pc:sldChg chg="addSp delSp modSp add mod ord modClrScheme modAnim chgLayout">
        <pc:chgData name="Shafer, Ethan H MAJ" userId="505e747c-87be-44c0-94c2-fc4c31a873c1" providerId="ADAL" clId="{19B10666-50C5-42F7-B923-B09B085358FE}" dt="2024-07-22T02:58:19.381" v="2273"/>
        <pc:sldMkLst>
          <pc:docMk/>
          <pc:sldMk cId="883994509" sldId="486"/>
        </pc:sldMkLst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2" creationId="{46591F66-4473-92FF-7D79-AAC4610C259D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3" creationId="{D456F833-27CA-995B-7567-1EF8E012AD7E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7" creationId="{9E6F4282-AFCF-ACAA-32AB-9B291C8F9527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0" creationId="{D810C0FC-D360-391D-8430-B717FCC25FD0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1" creationId="{4D5FB018-3B2B-7A0B-1FC1-1F7DFB284E45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2" creationId="{674424A0-668E-560D-BFB0-6E349633F261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3" creationId="{B115EA62-84DA-C9C8-0F88-A583C44D502F}"/>
          </ac:spMkLst>
        </pc:spChg>
        <pc:spChg chg="add mod ord">
          <ac:chgData name="Shafer, Ethan H MAJ" userId="505e747c-87be-44c0-94c2-fc4c31a873c1" providerId="ADAL" clId="{19B10666-50C5-42F7-B923-B09B085358FE}" dt="2024-07-22T02:24:29.871" v="1597" actId="20577"/>
          <ac:spMkLst>
            <pc:docMk/>
            <pc:sldMk cId="883994509" sldId="486"/>
            <ac:spMk id="14" creationId="{506241BD-A0F9-3014-E0D5-DA58CAA615E0}"/>
          </ac:spMkLst>
        </pc:spChg>
      </pc:sldChg>
      <pc:sldChg chg="new del">
        <pc:chgData name="Shafer, Ethan H MAJ" userId="505e747c-87be-44c0-94c2-fc4c31a873c1" providerId="ADAL" clId="{19B10666-50C5-42F7-B923-B09B085358FE}" dt="2024-07-22T02:52:27.576" v="1707" actId="47"/>
        <pc:sldMkLst>
          <pc:docMk/>
          <pc:sldMk cId="3461546489" sldId="487"/>
        </pc:sldMkLst>
      </pc:sldChg>
      <pc:sldChg chg="modSp add mod">
        <pc:chgData name="Shafer, Ethan H MAJ" userId="505e747c-87be-44c0-94c2-fc4c31a873c1" providerId="ADAL" clId="{19B10666-50C5-42F7-B923-B09B085358FE}" dt="2024-07-22T02:53:44.382" v="1800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19B10666-50C5-42F7-B923-B09B085358FE}" dt="2024-07-22T02:53:39.914" v="1799" actId="20577"/>
          <ac:spMkLst>
            <pc:docMk/>
            <pc:sldMk cId="4157286638" sldId="488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3:44.382" v="1800" actId="20577"/>
          <ac:spMkLst>
            <pc:docMk/>
            <pc:sldMk cId="4157286638" sldId="488"/>
            <ac:spMk id="9" creationId="{AFE07D9D-59E1-7E40-B0BA-BF8C2AFCF986}"/>
          </ac:spMkLst>
        </pc:spChg>
      </pc:sldChg>
      <pc:sldChg chg="addSp delSp modSp add mod">
        <pc:chgData name="Shafer, Ethan H MAJ" userId="505e747c-87be-44c0-94c2-fc4c31a873c1" providerId="ADAL" clId="{19B10666-50C5-42F7-B923-B09B085358FE}" dt="2024-07-22T03:02:57.310" v="2376" actId="478"/>
        <pc:sldMkLst>
          <pc:docMk/>
          <pc:sldMk cId="2560441761" sldId="489"/>
        </pc:sldMkLst>
        <pc:spChg chg="add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3" creationId="{03B5F0A8-E59E-4E24-ADC0-B323888368BC}"/>
          </ac:spMkLst>
        </pc:spChg>
        <pc:spChg chg="mod">
          <ac:chgData name="Shafer, Ethan H MAJ" userId="505e747c-87be-44c0-94c2-fc4c31a873c1" providerId="ADAL" clId="{19B10666-50C5-42F7-B923-B09B085358FE}" dt="2024-07-22T02:54:52.634" v="1939" actId="20577"/>
          <ac:spMkLst>
            <pc:docMk/>
            <pc:sldMk cId="2560441761" sldId="489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9" creationId="{AFE07D9D-59E1-7E40-B0BA-BF8C2AFCF986}"/>
          </ac:spMkLst>
        </pc:spChg>
      </pc:sldChg>
      <pc:sldChg chg="modSp new mod ord modAnim">
        <pc:chgData name="Shafer, Ethan H MAJ" userId="505e747c-87be-44c0-94c2-fc4c31a873c1" providerId="ADAL" clId="{19B10666-50C5-42F7-B923-B09B085358FE}" dt="2024-07-22T03:49:01.330" v="2892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19B10666-50C5-42F7-B923-B09B085358FE}" dt="2024-07-22T02:57:40.426" v="2101" actId="20577"/>
          <ac:spMkLst>
            <pc:docMk/>
            <pc:sldMk cId="845613221" sldId="490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49:01.330" v="2892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58:28.631" v="2276"/>
        <pc:sldMkLst>
          <pc:docMk/>
          <pc:sldMk cId="3842220762" sldId="491"/>
        </pc:sldMkLst>
        <pc:spChg chg="mod">
          <ac:chgData name="Shafer, Ethan H MAJ" userId="505e747c-87be-44c0-94c2-fc4c31a873c1" providerId="ADAL" clId="{19B10666-50C5-42F7-B923-B09B085358FE}" dt="2024-07-22T02:58:28.631" v="2276"/>
          <ac:spMkLst>
            <pc:docMk/>
            <pc:sldMk cId="3842220762" sldId="491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8:27.942" v="2275" actId="21"/>
          <ac:spMkLst>
            <pc:docMk/>
            <pc:sldMk cId="3842220762" sldId="491"/>
            <ac:spMk id="9" creationId="{AFE07D9D-59E1-7E40-B0BA-BF8C2AFCF986}"/>
          </ac:spMkLst>
        </pc:spChg>
      </pc:sldChg>
      <pc:sldChg chg="modSp add mod modAnim">
        <pc:chgData name="Shafer, Ethan H MAJ" userId="505e747c-87be-44c0-94c2-fc4c31a873c1" providerId="ADAL" clId="{19B10666-50C5-42F7-B923-B09B085358FE}" dt="2024-07-22T03:00:14.477" v="2375" actId="14"/>
        <pc:sldMkLst>
          <pc:docMk/>
          <pc:sldMk cId="2837690613" sldId="492"/>
        </pc:sldMkLst>
        <pc:spChg chg="mod">
          <ac:chgData name="Shafer, Ethan H MAJ" userId="505e747c-87be-44c0-94c2-fc4c31a873c1" providerId="ADAL" clId="{19B10666-50C5-42F7-B923-B09B085358FE}" dt="2024-07-22T02:58:35.074" v="2281" actId="20577"/>
          <ac:spMkLst>
            <pc:docMk/>
            <pc:sldMk cId="2837690613" sldId="492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00:14.477" v="2375" actId="14"/>
          <ac:spMkLst>
            <pc:docMk/>
            <pc:sldMk cId="2837690613" sldId="492"/>
            <ac:spMk id="3" creationId="{9C658FA6-1638-A8D8-3F7D-1FB3E3CB6D35}"/>
          </ac:spMkLst>
        </pc:spChg>
      </pc:sldChg>
      <pc:sldChg chg="delSp modSp add mod modClrScheme chgLayout">
        <pc:chgData name="Shafer, Ethan H MAJ" userId="505e747c-87be-44c0-94c2-fc4c31a873c1" providerId="ADAL" clId="{19B10666-50C5-42F7-B923-B09B085358FE}" dt="2024-07-22T03:06:36.950" v="2771" actId="20577"/>
        <pc:sldMkLst>
          <pc:docMk/>
          <pc:sldMk cId="2307172413" sldId="493"/>
        </pc:sldMkLst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19B10666-50C5-42F7-B923-B09B085358FE}" dt="2024-07-22T03:06:36.950" v="2771" actId="20577"/>
          <ac:spMkLst>
            <pc:docMk/>
            <pc:sldMk cId="2307172413" sldId="493"/>
            <ac:spMk id="8" creationId="{D94F4881-75A0-0486-F27D-616527609721}"/>
          </ac:spMkLst>
        </pc:spChg>
        <pc:spChg chg="del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9" creationId="{AFE07D9D-59E1-7E40-B0BA-BF8C2AFCF986}"/>
          </ac:spMkLst>
        </pc:spChg>
      </pc:sldChg>
      <pc:sldChg chg="addSp modSp add mod modAnim">
        <pc:chgData name="Shafer, Ethan H MAJ" userId="505e747c-87be-44c0-94c2-fc4c31a873c1" providerId="ADAL" clId="{19B10666-50C5-42F7-B923-B09B085358FE}" dt="2024-07-22T04:04:30.707" v="3078"/>
        <pc:sldMkLst>
          <pc:docMk/>
          <pc:sldMk cId="1250752702" sldId="494"/>
        </pc:sldMkLst>
        <pc:spChg chg="mod">
          <ac:chgData name="Shafer, Ethan H MAJ" userId="505e747c-87be-44c0-94c2-fc4c31a873c1" providerId="ADAL" clId="{19B10666-50C5-42F7-B923-B09B085358FE}" dt="2024-07-22T03:59:40.888" v="2911" actId="20577"/>
          <ac:spMkLst>
            <pc:docMk/>
            <pc:sldMk cId="1250752702" sldId="494"/>
            <ac:spMk id="7" creationId="{9E6F4282-AFCF-ACAA-32AB-9B291C8F9527}"/>
          </ac:spMkLst>
        </pc:spChg>
        <pc:spChg chg="mod">
          <ac:chgData name="Shafer, Ethan H MAJ" userId="505e747c-87be-44c0-94c2-fc4c31a873c1" providerId="ADAL" clId="{19B10666-50C5-42F7-B923-B09B085358FE}" dt="2024-07-22T04:03:38.741" v="3075" actId="1076"/>
          <ac:spMkLst>
            <pc:docMk/>
            <pc:sldMk cId="1250752702" sldId="494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4:02:17.550" v="3049" actId="167"/>
          <ac:spMkLst>
            <pc:docMk/>
            <pc:sldMk cId="1250752702" sldId="494"/>
            <ac:spMk id="10" creationId="{96476820-BC95-F7FD-0939-AA5B25F4755F}"/>
          </ac:spMkLst>
        </pc:spChg>
        <pc:spChg chg="add mod ord">
          <ac:chgData name="Shafer, Ethan H MAJ" userId="505e747c-87be-44c0-94c2-fc4c31a873c1" providerId="ADAL" clId="{19B10666-50C5-42F7-B923-B09B085358FE}" dt="2024-07-22T04:03:26.281" v="3074" actId="1076"/>
          <ac:spMkLst>
            <pc:docMk/>
            <pc:sldMk cId="1250752702" sldId="494"/>
            <ac:spMk id="11" creationId="{1915C8E1-A5D8-F6CF-DB34-0F01AFF09F6E}"/>
          </ac:spMkLst>
        </pc:spChg>
        <pc:cxnChg chg="add mod">
          <ac:chgData name="Shafer, Ethan H MAJ" userId="505e747c-87be-44c0-94c2-fc4c31a873c1" providerId="ADAL" clId="{19B10666-50C5-42F7-B923-B09B085358FE}" dt="2024-07-22T04:00:18.631" v="2938" actId="692"/>
          <ac:cxnSpMkLst>
            <pc:docMk/>
            <pc:sldMk cId="1250752702" sldId="494"/>
            <ac:cxnSpMk id="3" creationId="{8A0C6C3B-AA73-C2A1-192D-9B16F0A285CF}"/>
          </ac:cxnSpMkLst>
        </pc:cxn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Shafer, Ethan H MAJ" userId="505e747c-87be-44c0-94c2-fc4c31a873c1" providerId="ADAL" clId="{9FC1CBA7-2942-4733-86BB-D4FF90FF2708}"/>
    <pc:docChg chg="undo custSel addSld delSld modSld sldOrd">
      <pc:chgData name="Shafer, Ethan H MAJ" userId="505e747c-87be-44c0-94c2-fc4c31a873c1" providerId="ADAL" clId="{9FC1CBA7-2942-4733-86BB-D4FF90FF2708}" dt="2024-07-23T01:50:02.549" v="1534" actId="20577"/>
      <pc:docMkLst>
        <pc:docMk/>
      </pc:docMkLst>
      <pc:sldChg chg="modSp mod">
        <pc:chgData name="Shafer, Ethan H MAJ" userId="505e747c-87be-44c0-94c2-fc4c31a873c1" providerId="ADAL" clId="{9FC1CBA7-2942-4733-86BB-D4FF90FF2708}" dt="2024-07-23T00:46:46.233" v="13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9FC1CBA7-2942-4733-86BB-D4FF90FF2708}" dt="2024-07-23T00:46:46.233" v="13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9FC1CBA7-2942-4733-86BB-D4FF90FF2708}" dt="2024-07-23T01:01:48.940" v="166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9FC1CBA7-2942-4733-86BB-D4FF90FF2708}" dt="2024-07-23T01:01:48.940" v="166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9FC1CBA7-2942-4733-86BB-D4FF90FF2708}" dt="2024-07-23T00:50:07.056" v="14" actId="47"/>
        <pc:sldMkLst>
          <pc:docMk/>
          <pc:sldMk cId="3150637941" sldId="458"/>
        </pc:sldMkLst>
      </pc:sldChg>
      <pc:sldChg chg="modSp add del mod">
        <pc:chgData name="Shafer, Ethan H MAJ" userId="505e747c-87be-44c0-94c2-fc4c31a873c1" providerId="ADAL" clId="{9FC1CBA7-2942-4733-86BB-D4FF90FF2708}" dt="2024-07-23T01:09:23.810" v="629" actId="20577"/>
        <pc:sldMkLst>
          <pc:docMk/>
          <pc:sldMk cId="3278906587" sldId="465"/>
        </pc:sldMkLst>
        <pc:spChg chg="mod">
          <ac:chgData name="Shafer, Ethan H MAJ" userId="505e747c-87be-44c0-94c2-fc4c31a873c1" providerId="ADAL" clId="{9FC1CBA7-2942-4733-86BB-D4FF90FF2708}" dt="2024-07-23T00:50:24.523" v="41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09:23.810" v="629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addSp modSp mod modClrScheme chgLayout">
        <pc:chgData name="Shafer, Ethan H MAJ" userId="505e747c-87be-44c0-94c2-fc4c31a873c1" providerId="ADAL" clId="{9FC1CBA7-2942-4733-86BB-D4FF90FF2708}" dt="2024-07-23T01:11:54.968" v="943" actId="20577"/>
        <pc:sldMkLst>
          <pc:docMk/>
          <pc:sldMk cId="1957553010" sldId="470"/>
        </pc:sldMkLst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9FC1CBA7-2942-4733-86BB-D4FF90FF2708}" dt="2024-07-23T01:11:54.968" v="943" actId="20577"/>
          <ac:spMkLst>
            <pc:docMk/>
            <pc:sldMk cId="1957553010" sldId="470"/>
            <ac:spMk id="6" creationId="{58B0FCDD-2A62-62DE-1500-BD3709D9F57C}"/>
          </ac:spMkLst>
        </pc:spChg>
        <pc:spChg chg="mod ord">
          <ac:chgData name="Shafer, Ethan H MAJ" userId="505e747c-87be-44c0-94c2-fc4c31a873c1" providerId="ADAL" clId="{9FC1CBA7-2942-4733-86BB-D4FF90FF2708}" dt="2024-07-23T01:11:35.912" v="888" actId="2711"/>
          <ac:spMkLst>
            <pc:docMk/>
            <pc:sldMk cId="1957553010" sldId="470"/>
            <ac:spMk id="7" creationId="{ADA6B4EE-0AF8-8FA8-DB3F-D8F7D6392C77}"/>
          </ac:spMkLst>
        </pc:spChg>
      </pc:sldChg>
      <pc:sldChg chg="modSp mod">
        <pc:chgData name="Shafer, Ethan H MAJ" userId="505e747c-87be-44c0-94c2-fc4c31a873c1" providerId="ADAL" clId="{9FC1CBA7-2942-4733-86BB-D4FF90FF2708}" dt="2024-07-23T01:50:02.549" v="1534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9FC1CBA7-2942-4733-86BB-D4FF90FF2708}" dt="2024-07-23T01:50:02.549" v="1534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9FC1CBA7-2942-4733-86BB-D4FF90FF2708}" dt="2024-07-23T00:50:15.193" v="28" actId="47"/>
        <pc:sldMkLst>
          <pc:docMk/>
          <pc:sldMk cId="2220460572" sldId="483"/>
        </pc:sldMkLst>
      </pc:sldChg>
      <pc:sldChg chg="del">
        <pc:chgData name="Shafer, Ethan H MAJ" userId="505e747c-87be-44c0-94c2-fc4c31a873c1" providerId="ADAL" clId="{9FC1CBA7-2942-4733-86BB-D4FF90FF2708}" dt="2024-07-23T00:50:15.682" v="29" actId="47"/>
        <pc:sldMkLst>
          <pc:docMk/>
          <pc:sldMk cId="429771833" sldId="484"/>
        </pc:sldMkLst>
      </pc:sldChg>
      <pc:sldChg chg="modSp add del mod">
        <pc:chgData name="Shafer, Ethan H MAJ" userId="505e747c-87be-44c0-94c2-fc4c31a873c1" providerId="ADAL" clId="{9FC1CBA7-2942-4733-86BB-D4FF90FF2708}" dt="2024-07-23T01:14:07.518" v="1185" actId="2711"/>
        <pc:sldMkLst>
          <pc:docMk/>
          <pc:sldMk cId="298309527" sldId="485"/>
        </pc:sldMkLst>
        <pc:spChg chg="mod">
          <ac:chgData name="Shafer, Ethan H MAJ" userId="505e747c-87be-44c0-94c2-fc4c31a873c1" providerId="ADAL" clId="{9FC1CBA7-2942-4733-86BB-D4FF90FF2708}" dt="2024-07-23T00:50:49.695" v="84" actId="20577"/>
          <ac:spMkLst>
            <pc:docMk/>
            <pc:sldMk cId="298309527" sldId="485"/>
            <ac:spMk id="7" creationId="{9E6F4282-AFCF-ACAA-32AB-9B291C8F9527}"/>
          </ac:spMkLst>
        </pc:spChg>
        <pc:spChg chg="mod">
          <ac:chgData name="Shafer, Ethan H MAJ" userId="505e747c-87be-44c0-94c2-fc4c31a873c1" providerId="ADAL" clId="{9FC1CBA7-2942-4733-86BB-D4FF90FF2708}" dt="2024-07-23T01:14:04.025" v="1183" actId="27636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9FC1CBA7-2942-4733-86BB-D4FF90FF2708}" dt="2024-07-23T01:14:07.518" v="1185" actId="2711"/>
          <ac:spMkLst>
            <pc:docMk/>
            <pc:sldMk cId="298309527" sldId="485"/>
            <ac:spMk id="9" creationId="{AFE07D9D-59E1-7E40-B0BA-BF8C2AFCF986}"/>
          </ac:spMkLst>
        </pc:spChg>
      </pc:sldChg>
      <pc:sldChg chg="del">
        <pc:chgData name="Shafer, Ethan H MAJ" userId="505e747c-87be-44c0-94c2-fc4c31a873c1" providerId="ADAL" clId="{9FC1CBA7-2942-4733-86BB-D4FF90FF2708}" dt="2024-07-23T00:51:16.030" v="104" actId="47"/>
        <pc:sldMkLst>
          <pc:docMk/>
          <pc:sldMk cId="883994509" sldId="486"/>
        </pc:sldMkLst>
      </pc:sldChg>
      <pc:sldChg chg="del">
        <pc:chgData name="Shafer, Ethan H MAJ" userId="505e747c-87be-44c0-94c2-fc4c31a873c1" providerId="ADAL" clId="{9FC1CBA7-2942-4733-86BB-D4FF90FF2708}" dt="2024-07-23T00:50:53.505" v="85" actId="47"/>
        <pc:sldMkLst>
          <pc:docMk/>
          <pc:sldMk cId="4157286638" sldId="488"/>
        </pc:sldMkLst>
      </pc:sldChg>
      <pc:sldChg chg="del">
        <pc:chgData name="Shafer, Ethan H MAJ" userId="505e747c-87be-44c0-94c2-fc4c31a873c1" providerId="ADAL" clId="{9FC1CBA7-2942-4733-86BB-D4FF90FF2708}" dt="2024-07-23T00:50:55.563" v="86" actId="47"/>
        <pc:sldMkLst>
          <pc:docMk/>
          <pc:sldMk cId="2560441761" sldId="489"/>
        </pc:sldMkLst>
      </pc:sldChg>
      <pc:sldChg chg="modSp del mod">
        <pc:chgData name="Shafer, Ethan H MAJ" userId="505e747c-87be-44c0-94c2-fc4c31a873c1" providerId="ADAL" clId="{9FC1CBA7-2942-4733-86BB-D4FF90FF2708}" dt="2024-07-23T00:50:30.328" v="43" actId="47"/>
        <pc:sldMkLst>
          <pc:docMk/>
          <pc:sldMk cId="845613221" sldId="490"/>
        </pc:sldMkLst>
        <pc:spChg chg="mod">
          <ac:chgData name="Shafer, Ethan H MAJ" userId="505e747c-87be-44c0-94c2-fc4c31a873c1" providerId="ADAL" clId="{9FC1CBA7-2942-4733-86BB-D4FF90FF2708}" dt="2024-07-23T00:50:22.203" v="40" actId="20577"/>
          <ac:spMkLst>
            <pc:docMk/>
            <pc:sldMk cId="845613221" sldId="490"/>
            <ac:spMk id="2" creationId="{91A51AAE-CD45-2B62-7484-63B4240562AD}"/>
          </ac:spMkLst>
        </pc:spChg>
      </pc:sldChg>
      <pc:sldChg chg="del">
        <pc:chgData name="Shafer, Ethan H MAJ" userId="505e747c-87be-44c0-94c2-fc4c31a873c1" providerId="ADAL" clId="{9FC1CBA7-2942-4733-86BB-D4FF90FF2708}" dt="2024-07-23T00:50:57.120" v="87" actId="47"/>
        <pc:sldMkLst>
          <pc:docMk/>
          <pc:sldMk cId="3842220762" sldId="491"/>
        </pc:sldMkLst>
      </pc:sldChg>
      <pc:sldChg chg="del">
        <pc:chgData name="Shafer, Ethan H MAJ" userId="505e747c-87be-44c0-94c2-fc4c31a873c1" providerId="ADAL" clId="{9FC1CBA7-2942-4733-86BB-D4FF90FF2708}" dt="2024-07-23T00:51:02.920" v="90" actId="47"/>
        <pc:sldMkLst>
          <pc:docMk/>
          <pc:sldMk cId="2837690613" sldId="492"/>
        </pc:sldMkLst>
      </pc:sldChg>
      <pc:sldChg chg="del">
        <pc:chgData name="Shafer, Ethan H MAJ" userId="505e747c-87be-44c0-94c2-fc4c31a873c1" providerId="ADAL" clId="{9FC1CBA7-2942-4733-86BB-D4FF90FF2708}" dt="2024-07-23T00:50:58.353" v="88" actId="47"/>
        <pc:sldMkLst>
          <pc:docMk/>
          <pc:sldMk cId="2307172413" sldId="493"/>
        </pc:sldMkLst>
      </pc:sldChg>
      <pc:sldChg chg="del">
        <pc:chgData name="Shafer, Ethan H MAJ" userId="505e747c-87be-44c0-94c2-fc4c31a873c1" providerId="ADAL" clId="{9FC1CBA7-2942-4733-86BB-D4FF90FF2708}" dt="2024-07-23T00:51:16.830" v="105" actId="47"/>
        <pc:sldMkLst>
          <pc:docMk/>
          <pc:sldMk cId="1250752702" sldId="494"/>
        </pc:sldMkLst>
      </pc:sldChg>
      <pc:sldChg chg="modSp add mod">
        <pc:chgData name="Shafer, Ethan H MAJ" userId="505e747c-87be-44c0-94c2-fc4c31a873c1" providerId="ADAL" clId="{9FC1CBA7-2942-4733-86BB-D4FF90FF2708}" dt="2024-07-23T01:13:48.409" v="1181" actId="20577"/>
        <pc:sldMkLst>
          <pc:docMk/>
          <pc:sldMk cId="1268732251" sldId="495"/>
        </pc:sldMkLst>
        <pc:spChg chg="mod">
          <ac:chgData name="Shafer, Ethan H MAJ" userId="505e747c-87be-44c0-94c2-fc4c31a873c1" providerId="ADAL" clId="{9FC1CBA7-2942-4733-86BB-D4FF90FF2708}" dt="2024-07-23T01:10:17.585" v="721" actId="20577"/>
          <ac:spMkLst>
            <pc:docMk/>
            <pc:sldMk cId="1268732251" sldId="49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48.409" v="1181" actId="20577"/>
          <ac:spMkLst>
            <pc:docMk/>
            <pc:sldMk cId="1268732251" sldId="495"/>
            <ac:spMk id="7" creationId="{ADA6B4EE-0AF8-8FA8-DB3F-D8F7D6392C77}"/>
          </ac:spMkLst>
        </pc:spChg>
      </pc:sldChg>
      <pc:sldChg chg="modSp add mod ord">
        <pc:chgData name="Shafer, Ethan H MAJ" userId="505e747c-87be-44c0-94c2-fc4c31a873c1" providerId="ADAL" clId="{9FC1CBA7-2942-4733-86BB-D4FF90FF2708}" dt="2024-07-23T01:13:37.427" v="1177" actId="20577"/>
        <pc:sldMkLst>
          <pc:docMk/>
          <pc:sldMk cId="1830518336" sldId="496"/>
        </pc:sldMkLst>
        <pc:spChg chg="mod">
          <ac:chgData name="Shafer, Ethan H MAJ" userId="505e747c-87be-44c0-94c2-fc4c31a873c1" providerId="ADAL" clId="{9FC1CBA7-2942-4733-86BB-D4FF90FF2708}" dt="2024-07-23T00:51:06.043" v="96" actId="20577"/>
          <ac:spMkLst>
            <pc:docMk/>
            <pc:sldMk cId="1830518336" sldId="496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37.427" v="1177" actId="20577"/>
          <ac:spMkLst>
            <pc:docMk/>
            <pc:sldMk cId="1830518336" sldId="496"/>
            <ac:spMk id="7" creationId="{ADA6B4EE-0AF8-8FA8-DB3F-D8F7D6392C77}"/>
          </ac:spMkLst>
        </pc:spChg>
      </pc:sldChg>
      <pc:sldChg chg="modSp add mod modAnim">
        <pc:chgData name="Shafer, Ethan H MAJ" userId="505e747c-87be-44c0-94c2-fc4c31a873c1" providerId="ADAL" clId="{9FC1CBA7-2942-4733-86BB-D4FF90FF2708}" dt="2024-07-23T01:24:46.555" v="1308" actId="20577"/>
        <pc:sldMkLst>
          <pc:docMk/>
          <pc:sldMk cId="3303075245" sldId="497"/>
        </pc:sldMkLst>
        <pc:spChg chg="mod">
          <ac:chgData name="Shafer, Ethan H MAJ" userId="505e747c-87be-44c0-94c2-fc4c31a873c1" providerId="ADAL" clId="{9FC1CBA7-2942-4733-86BB-D4FF90FF2708}" dt="2024-07-23T01:12:10.543" v="964" actId="5793"/>
          <ac:spMkLst>
            <pc:docMk/>
            <pc:sldMk cId="3303075245" sldId="497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24:46.555" v="1308" actId="20577"/>
          <ac:spMkLst>
            <pc:docMk/>
            <pc:sldMk cId="3303075245" sldId="497"/>
            <ac:spMk id="7" creationId="{ADA6B4EE-0AF8-8FA8-DB3F-D8F7D6392C77}"/>
          </ac:spMkLst>
        </pc:spChg>
      </pc:sldChg>
      <pc:sldChg chg="addSp delSp modSp add mod">
        <pc:chgData name="Shafer, Ethan H MAJ" userId="505e747c-87be-44c0-94c2-fc4c31a873c1" providerId="ADAL" clId="{9FC1CBA7-2942-4733-86BB-D4FF90FF2708}" dt="2024-07-23T01:41:07.970" v="1522" actId="27636"/>
        <pc:sldMkLst>
          <pc:docMk/>
          <pc:sldMk cId="2917846909" sldId="498"/>
        </pc:sldMkLst>
        <pc:spChg chg="del mod">
          <ac:chgData name="Shafer, Ethan H MAJ" userId="505e747c-87be-44c0-94c2-fc4c31a873c1" providerId="ADAL" clId="{9FC1CBA7-2942-4733-86BB-D4FF90FF2708}" dt="2024-07-23T01:40:52.275" v="1511" actId="478"/>
          <ac:spMkLst>
            <pc:docMk/>
            <pc:sldMk cId="2917846909" sldId="498"/>
            <ac:spMk id="6" creationId="{58B0FCDD-2A62-62DE-1500-BD3709D9F57C}"/>
          </ac:spMkLst>
        </pc:spChg>
        <pc:spChg chg="mod">
          <ac:chgData name="Shafer, Ethan H MAJ" userId="505e747c-87be-44c0-94c2-fc4c31a873c1" providerId="ADAL" clId="{9FC1CBA7-2942-4733-86BB-D4FF90FF2708}" dt="2024-07-23T01:41:07.970" v="1522" actId="27636"/>
          <ac:spMkLst>
            <pc:docMk/>
            <pc:sldMk cId="2917846909" sldId="498"/>
            <ac:spMk id="7" creationId="{ADA6B4EE-0AF8-8FA8-DB3F-D8F7D6392C77}"/>
          </ac:spMkLst>
        </pc:spChg>
        <pc:spChg chg="add mod">
          <ac:chgData name="Shafer, Ethan H MAJ" userId="505e747c-87be-44c0-94c2-fc4c31a873c1" providerId="ADAL" clId="{9FC1CBA7-2942-4733-86BB-D4FF90FF2708}" dt="2024-07-23T01:41:07.969" v="1521" actId="27636"/>
          <ac:spMkLst>
            <pc:docMk/>
            <pc:sldMk cId="2917846909" sldId="498"/>
            <ac:spMk id="9" creationId="{A4624357-86A7-33D8-ED61-DFC451F078A8}"/>
          </ac:spMkLst>
        </pc:spChg>
      </pc:sldChg>
      <pc:sldChg chg="add del">
        <pc:chgData name="Shafer, Ethan H MAJ" userId="505e747c-87be-44c0-94c2-fc4c31a873c1" providerId="ADAL" clId="{9FC1CBA7-2942-4733-86BB-D4FF90FF2708}" dt="2024-07-23T01:24:19.594" v="1187" actId="47"/>
        <pc:sldMkLst>
          <pc:docMk/>
          <pc:sldMk cId="3510860320" sldId="498"/>
        </pc:sldMkLst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1T23:47:52.878" v="1593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1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/>
              <a:t>Modifying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Download/import the cadet database</a:t>
            </a:r>
          </a:p>
          <a:p>
            <a:r>
              <a:rPr lang="en-US" dirty="0"/>
              <a:t>Solve all the </a:t>
            </a:r>
            <a:r>
              <a:rPr lang="en-US" dirty="0" err="1"/>
              <a:t>cadet_modification.mysqlnotebook</a:t>
            </a:r>
            <a:r>
              <a:rPr lang="en-US" dirty="0"/>
              <a:t> queries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A7516A-5D3B-30B1-21AA-FC297950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4" y="4083963"/>
            <a:ext cx="11675911" cy="21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4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of warning…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2040"/>
            <a:ext cx="8825659" cy="3416300"/>
          </a:xfrm>
        </p:spPr>
        <p:txBody>
          <a:bodyPr/>
          <a:lstStyle/>
          <a:p>
            <a:r>
              <a:rPr lang="en-US" dirty="0"/>
              <a:t>None of these queries have a “confirmation” button.</a:t>
            </a:r>
          </a:p>
          <a:p>
            <a:r>
              <a:rPr lang="en-US" dirty="0"/>
              <a:t>Once you send the transaction, they start processing.</a:t>
            </a:r>
          </a:p>
          <a:p>
            <a:r>
              <a:rPr lang="en-US" dirty="0"/>
              <a:t>Always run the query first as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FROM…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UPDATEs and DELETEs may have consequences with FOREIGN KEY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ON UPDATE, ON DELETE – RESTRICT, CASCADE, SET NULL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3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BF37-FDBB-DBBB-5CEC-0C4C7929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81EF-19BF-3FCD-E1CE-F8AE894E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DELETE, </a:t>
            </a:r>
            <a:r>
              <a:rPr lang="en-US"/>
              <a:t>ON UPDATE</a:t>
            </a:r>
            <a:endParaRPr lang="en-US" dirty="0"/>
          </a:p>
          <a:p>
            <a:pPr lvl="1"/>
            <a:r>
              <a:rPr lang="en-US" dirty="0"/>
              <a:t>RESTRICT – default, the operation is not allowed if there is at least one linked record</a:t>
            </a:r>
          </a:p>
          <a:p>
            <a:pPr lvl="1"/>
            <a:r>
              <a:rPr lang="en-US" dirty="0"/>
              <a:t>SET NULL – sets the corresponding foreign key to null</a:t>
            </a:r>
          </a:p>
          <a:p>
            <a:pPr lvl="1"/>
            <a:r>
              <a:rPr lang="en-US" dirty="0"/>
              <a:t>CASCADE – deletes the corresponding record</a:t>
            </a:r>
          </a:p>
          <a:p>
            <a:pPr lvl="1"/>
            <a:endParaRPr lang="en-US" dirty="0"/>
          </a:p>
          <a:p>
            <a:r>
              <a:rPr lang="en-US" dirty="0"/>
              <a:t>Review the </a:t>
            </a:r>
            <a:r>
              <a:rPr lang="en-US" dirty="0" err="1"/>
              <a:t>cadet_keys.sql</a:t>
            </a:r>
            <a:r>
              <a:rPr lang="en-US" dirty="0"/>
              <a:t> file</a:t>
            </a:r>
          </a:p>
          <a:p>
            <a:r>
              <a:rPr lang="en-US" dirty="0"/>
              <a:t>Run the </a:t>
            </a:r>
            <a:r>
              <a:rPr lang="en-US" dirty="0" err="1"/>
              <a:t>cadet_keys.sql</a:t>
            </a:r>
            <a:r>
              <a:rPr lang="en-US" dirty="0"/>
              <a:t> file</a:t>
            </a:r>
          </a:p>
          <a:p>
            <a:r>
              <a:rPr lang="en-US" dirty="0"/>
              <a:t>Finish the rest of the </a:t>
            </a:r>
            <a:r>
              <a:rPr lang="en-US" dirty="0" err="1"/>
              <a:t>cadet_modify</a:t>
            </a:r>
            <a:r>
              <a:rPr lang="en-US" dirty="0"/>
              <a:t> notebook.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43089-927F-14D2-9404-CD73E145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2D1A-803B-6C35-5A78-6DD21080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35087-618D-7602-E2E8-8A25921E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data using INSERT, UPDATE, and DELETE statements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INTO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 (value, value, ...)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[, (value, value, ...) ];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 (value, value, ...)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[, (value, value, ...) ];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INTO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Cadet VALUES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('123', 'John', 'Smith', 'A'),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('234', 'Mike', 'Jones', 'B’);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(owner, balance) 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('123', 100),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('123', 200),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('456', 500),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('678', 900);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E07D9D-59E1-7E40-B0BA-BF8C2AFCF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No columns specified…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Columns specified, notice that </a:t>
            </a:r>
            <a:r>
              <a:rPr lang="en-US" dirty="0" err="1">
                <a:cs typeface="Courier New" panose="02070309020205020404" pitchFamily="49" charset="0"/>
              </a:rPr>
              <a:t>accountId</a:t>
            </a:r>
            <a:r>
              <a:rPr lang="en-US" dirty="0">
                <a:cs typeface="Courier New" panose="02070309020205020404" pitchFamily="49" charset="0"/>
              </a:rPr>
              <a:t> is AUTO_INCREMENT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If you do not specify a column, it will assume NULL or DEFAULT value.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If a column is NOT NULL and there is no default, you must specify 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value[,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value, 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[WHERE condition];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3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[WHERE condition];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1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balance = 100000000000;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balance = -10000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owner = ‘123’;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0FCDD-2A62-62DE-1500-BD3709D9F5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owner = ‘123’;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5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balance =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MAX(balance)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owner IN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DISTINCT owner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ORDER BY balance ASC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LIMIT 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624357-86A7-33D8-ED61-DFC451F078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6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3402</TotalTime>
  <Words>475</Words>
  <Application>Microsoft Office PowerPoint</Application>
  <PresentationFormat>Widescreen</PresentationFormat>
  <Paragraphs>118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Courier New</vt:lpstr>
      <vt:lpstr>Wingdings 3</vt:lpstr>
      <vt:lpstr>Ion Boardroom</vt:lpstr>
      <vt:lpstr>Modifying Data</vt:lpstr>
      <vt:lpstr>Review</vt:lpstr>
      <vt:lpstr>Lesson Objectives</vt:lpstr>
      <vt:lpstr>INSERT INTO</vt:lpstr>
      <vt:lpstr>INSERT INTO Examples</vt:lpstr>
      <vt:lpstr>UPDATE</vt:lpstr>
      <vt:lpstr>DELETE</vt:lpstr>
      <vt:lpstr>Examples</vt:lpstr>
      <vt:lpstr>Examples</vt:lpstr>
      <vt:lpstr>Try it out</vt:lpstr>
      <vt:lpstr>A word of warning…</vt:lpstr>
      <vt:lpstr>FOREIGN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79</cp:revision>
  <dcterms:created xsi:type="dcterms:W3CDTF">2019-07-08T20:33:15Z</dcterms:created>
  <dcterms:modified xsi:type="dcterms:W3CDTF">2024-09-19T16:54:01Z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